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9AA5-C3FD-4C79-9DC9-5A0C98F295C5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46C2-C32A-46E8-8E49-79E1A30E9C7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couts.org.uk/widgets/sliding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30207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World Scout Jamboree </a:t>
            </a:r>
            <a:br>
              <a:rPr lang="en-GB" dirty="0" smtClean="0"/>
            </a:br>
            <a:r>
              <a:rPr lang="en-GB" dirty="0" smtClean="0"/>
              <a:t>Daniel </a:t>
            </a:r>
            <a:r>
              <a:rPr lang="en-GB" dirty="0" err="1" smtClean="0"/>
              <a:t>McKissick’s</a:t>
            </a:r>
            <a:r>
              <a:rPr lang="en-GB" dirty="0" smtClean="0"/>
              <a:t> Story</a:t>
            </a:r>
            <a:endParaRPr lang="en-GB" dirty="0"/>
          </a:p>
        </p:txBody>
      </p:sp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Journey begins...............</a:t>
            </a:r>
            <a:endParaRPr lang="en-GB" dirty="0"/>
          </a:p>
        </p:txBody>
      </p:sp>
      <p:pic>
        <p:nvPicPr>
          <p:cNvPr id="4" name="Picture 3" descr="IMG_2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44047" y="3634491"/>
            <a:ext cx="2632261" cy="3814756"/>
          </a:xfrm>
          <a:prstGeom prst="rect">
            <a:avLst/>
          </a:prstGeom>
        </p:spPr>
      </p:pic>
      <p:pic>
        <p:nvPicPr>
          <p:cNvPr id="5" name="Picture 4" descr="IMG_2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7498" y="2008698"/>
            <a:ext cx="3483996" cy="2971800"/>
          </a:xfrm>
          <a:prstGeom prst="rect">
            <a:avLst/>
          </a:prstGeom>
        </p:spPr>
      </p:pic>
      <p:pic>
        <p:nvPicPr>
          <p:cNvPr id="6" name="Picture 5" descr="IMG_2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470601" y="777800"/>
            <a:ext cx="3048001" cy="377840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</a:rPr>
              <a:t>Fast and Furious in Tokyo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008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3251200" cy="2438400"/>
          </a:xfrm>
          <a:prstGeom prst="rect">
            <a:avLst/>
          </a:prstGeom>
        </p:spPr>
      </p:pic>
      <p:pic>
        <p:nvPicPr>
          <p:cNvPr id="5" name="Picture 4" descr="IMG_009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419600"/>
            <a:ext cx="3253059" cy="2129883"/>
          </a:xfrm>
          <a:prstGeom prst="rect">
            <a:avLst/>
          </a:prstGeom>
        </p:spPr>
      </p:pic>
      <p:pic>
        <p:nvPicPr>
          <p:cNvPr id="6" name="Picture 5" descr="IMG_011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7800" y="1600200"/>
            <a:ext cx="3253059" cy="2263698"/>
          </a:xfrm>
          <a:prstGeom prst="rect">
            <a:avLst/>
          </a:prstGeom>
        </p:spPr>
      </p:pic>
      <p:pic>
        <p:nvPicPr>
          <p:cNvPr id="7" name="Picture 6" descr="IMG_0177.JPG"/>
          <p:cNvPicPr/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870200" y="2921000"/>
            <a:ext cx="3251200" cy="2438400"/>
          </a:xfrm>
          <a:prstGeom prst="rect">
            <a:avLst/>
          </a:prstGeom>
        </p:spPr>
      </p:pic>
      <p:pic>
        <p:nvPicPr>
          <p:cNvPr id="8" name="Picture 7" descr="IMG_015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62600" y="4191000"/>
            <a:ext cx="3327400" cy="24384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Spirit of Unity - Jamboree</a:t>
            </a:r>
            <a:endParaRPr lang="en-GB" dirty="0"/>
          </a:p>
        </p:txBody>
      </p:sp>
      <p:pic>
        <p:nvPicPr>
          <p:cNvPr id="4" name="Content Placeholder 3" descr="IMG_243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6059867" cy="452596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24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3253059" cy="2174488"/>
          </a:xfrm>
          <a:prstGeom prst="rect">
            <a:avLst/>
          </a:prstGeom>
        </p:spPr>
      </p:pic>
      <p:pic>
        <p:nvPicPr>
          <p:cNvPr id="6" name="Picture 5" descr="IMG_025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4495800"/>
            <a:ext cx="3253059" cy="2007220"/>
          </a:xfrm>
          <a:prstGeom prst="rect">
            <a:avLst/>
          </a:prstGeom>
        </p:spPr>
      </p:pic>
      <p:pic>
        <p:nvPicPr>
          <p:cNvPr id="7" name="Picture 6" descr="IMG_025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0600" y="381000"/>
            <a:ext cx="3251200" cy="2209800"/>
          </a:xfrm>
          <a:prstGeom prst="rect">
            <a:avLst/>
          </a:prstGeom>
        </p:spPr>
      </p:pic>
      <p:pic>
        <p:nvPicPr>
          <p:cNvPr id="10" name="Picture 9" descr="IMG_028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600" y="2819400"/>
            <a:ext cx="4530648" cy="3166946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7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1"/>
            <a:ext cx="4118052" cy="2133599"/>
          </a:xfrm>
          <a:prstGeom prst="rect">
            <a:avLst/>
          </a:prstGeom>
        </p:spPr>
      </p:pic>
      <p:pic>
        <p:nvPicPr>
          <p:cNvPr id="5" name="Picture 4" descr="IMG_027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000" y="2362200"/>
            <a:ext cx="3253059" cy="1929161"/>
          </a:xfrm>
          <a:prstGeom prst="rect">
            <a:avLst/>
          </a:prstGeom>
        </p:spPr>
      </p:pic>
      <p:pic>
        <p:nvPicPr>
          <p:cNvPr id="6" name="Picture 5" descr="IMG_0259.JPG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8000" y="36068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ransition>
    <p:comb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Here’s to the next one..........</a:t>
            </a:r>
            <a:endParaRPr lang="en-GB" dirty="0"/>
          </a:p>
        </p:txBody>
      </p:sp>
      <p:pic>
        <p:nvPicPr>
          <p:cNvPr id="4" name="Content Placeholder 3" descr="IMG_028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781586" y="1181388"/>
            <a:ext cx="4342823" cy="5334002"/>
          </a:xfrm>
          <a:prstGeom prst="rect">
            <a:avLst/>
          </a:prstGeom>
        </p:spPr>
      </p:pic>
    </p:spTree>
  </p:cSld>
  <p:clrMapOvr>
    <a:masterClrMapping/>
  </p:clrMapOvr>
  <p:transition spd="slow" advClick="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23rd World Scout Jamboree  Daniel McKissick’s Story</vt:lpstr>
      <vt:lpstr>The Journey begins...............</vt:lpstr>
      <vt:lpstr>Fast and Furious in Tokyo</vt:lpstr>
      <vt:lpstr>Spirit of Unity - Jamboree</vt:lpstr>
      <vt:lpstr>Slide 5</vt:lpstr>
      <vt:lpstr>Slide 6</vt:lpstr>
      <vt:lpstr>Here’s to the next one..........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23rd World Scout Jamboree  Daniel McKissick’s Story</dc:title>
  <dc:creator>Charlie</dc:creator>
  <cp:lastModifiedBy>Charlie</cp:lastModifiedBy>
  <cp:revision>1</cp:revision>
  <dcterms:created xsi:type="dcterms:W3CDTF">2015-09-02T18:48:42Z</dcterms:created>
  <dcterms:modified xsi:type="dcterms:W3CDTF">2015-09-02T20:03:53Z</dcterms:modified>
</cp:coreProperties>
</file>